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Manufacturing Analytics &amp; Strategic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Intelligence Report covering November 2024 - January 2025 analysis period with 2,937 total records across 12 customers and 335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4856"/>
            <a:ext cx="5849541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Critical Success Factors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969" y="1739979"/>
            <a:ext cx="3719870" cy="3101578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</p:sp>
      <p:sp>
        <p:nvSpPr>
          <p:cNvPr id="5" name="Shape 2"/>
          <p:cNvSpPr/>
          <p:nvPr/>
        </p:nvSpPr>
        <p:spPr>
          <a:xfrm>
            <a:off x="6444972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10101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708" y="2092762"/>
            <a:ext cx="287536" cy="359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4972" y="2804993"/>
            <a:ext cx="306955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Leadership Commitment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4972" y="3265527"/>
            <a:ext cx="32938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Visible support and resource allocation for strategic initiatives across all organizational levels.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842" y="1739979"/>
            <a:ext cx="3719989" cy="3101578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7845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10101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581" y="2092762"/>
            <a:ext cx="287536" cy="359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7845" y="2804993"/>
            <a:ext cx="271069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Clear Communication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77845" y="3265527"/>
            <a:ext cx="329398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Organization-wide understanding of benefits, expected outcomes, and change management processes.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1969" y="5054560"/>
            <a:ext cx="7652861" cy="2420064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4972" y="5267563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10101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08" y="5407343"/>
            <a:ext cx="287536" cy="359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4972" y="6119574"/>
            <a:ext cx="305573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 Monitoring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4972" y="6580108"/>
            <a:ext cx="722685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progress reviews, milestone tracking, and course correction based on real-time feedback.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7078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Performance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$60.5M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market position demonstrated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2,937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operational volume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100.1%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11415" y="4660463"/>
            <a:ext cx="2938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Exceeds industry standards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51508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immediate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6944"/>
            <a:ext cx="6854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Critical Business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5885"/>
            <a:ext cx="3664744" cy="2749987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Revenue Strength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33117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$60.5M total revenue demonstrates strong market position with average order value of $20,587.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High Risk Concentration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customer generates 80% of revenue, creating dangerous dependency requiring diversification.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9499"/>
            <a:ext cx="3021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Excellence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100.1% efficiency exceeds targets with excellent cost control showing -0.02% variance.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35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Revenue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Financial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 $60,463,085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order value: $20,587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growth rate: -5.3%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margin: 0.02% (improving trend)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4308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challenges require strategic attention to reverse negative growth trend and improve profitability.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25732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Concentration Risk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95381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2222A"/>
          </a:solidFill>
          <a:ln/>
        </p:spPr>
      </p:sp>
      <p:sp>
        <p:nvSpPr>
          <p:cNvPr id="5" name="Text 2"/>
          <p:cNvSpPr/>
          <p:nvPr/>
        </p:nvSpPr>
        <p:spPr>
          <a:xfrm>
            <a:off x="2309455" y="8645604"/>
            <a:ext cx="816293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A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4058007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414151"/>
          </a:solidFill>
          <a:ln/>
        </p:spPr>
      </p:sp>
      <p:sp>
        <p:nvSpPr>
          <p:cNvPr id="7" name="Text 4"/>
          <p:cNvSpPr/>
          <p:nvPr/>
        </p:nvSpPr>
        <p:spPr>
          <a:xfrm>
            <a:off x="4272082" y="8645604"/>
            <a:ext cx="81593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C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79275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606078"/>
          </a:solidFill>
          <a:ln/>
        </p:spPr>
      </p:sp>
      <p:sp>
        <p:nvSpPr>
          <p:cNvPr id="9" name="Text 6"/>
          <p:cNvSpPr/>
          <p:nvPr/>
        </p:nvSpPr>
        <p:spPr>
          <a:xfrm>
            <a:off x="7006828" y="8645604"/>
            <a:ext cx="830580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D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54095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82829B"/>
          </a:solidFill>
          <a:ln/>
        </p:spPr>
      </p:sp>
      <p:sp>
        <p:nvSpPr>
          <p:cNvPr id="11" name="Text 8"/>
          <p:cNvSpPr/>
          <p:nvPr/>
        </p:nvSpPr>
        <p:spPr>
          <a:xfrm>
            <a:off x="9755029" y="8645604"/>
            <a:ext cx="818436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B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11504533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A8A8BA"/>
          </a:solidFill>
          <a:ln/>
        </p:spPr>
      </p:sp>
      <p:sp>
        <p:nvSpPr>
          <p:cNvPr id="13" name="Text 10"/>
          <p:cNvSpPr/>
          <p:nvPr/>
        </p:nvSpPr>
        <p:spPr>
          <a:xfrm>
            <a:off x="11718608" y="8645604"/>
            <a:ext cx="489109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Others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A represents 69.6% of total revenue, creating dangerous dependency. Immediate diversification strategy required to mitigate business risk.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8165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Excellence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100.2%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Manpower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Above target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100.0%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Material Efficiency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Meeting target standards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100.1%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Machine Efficiency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Exceeding expectations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58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operational efficiency at 100.1% indicates excellent management and optimization. Cost variance of -0.02% demonstrates superior cost control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6217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Risk Assessment Matrix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Concentration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Volatility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A5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A5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 Efficiency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8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A5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Control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8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748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886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243733"/>
            <a:ext cx="3664744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2418040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Diversification Strategy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262789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dependency on top customers through new acquisition targeting mid-market segments and strategic partnerships.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18886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243733"/>
            <a:ext cx="3664863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2418040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Comprehensive Pricing Review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262789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value engineering and pricing strategy refinement to improve profit margins from current 0.02%.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741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9181"/>
            <a:ext cx="7556421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6003488"/>
            <a:ext cx="3678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Digital Analytics Investment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939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decision-making capabilities through automation and real-time analytics platform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6827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732240" y="1974175"/>
            <a:ext cx="4448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 Months: Pricing Strategy Review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&gt;12% profit margin improvement through comprehensive pricing analysis and value engineering initiatives.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4659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 Months: Customer Diversification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20% new customer revenue to reduce concentration risk and strengthen market position.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793915" y="4508063"/>
            <a:ext cx="4387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9 Months: Operational Excellence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105% overall efficiency through lean manufacturing and continuous improvement programs.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4835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12 Months: Digital Analytics Platform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Deliverable: Real-time dashboards for enhanced decision-making and performance monitoring.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2025-09-28T16:47:24Z</dcterms:created>
  <dcterms:modified xsi:type="dcterms:W3CDTF">2025-09-28T16:47:24Z</dcterms:modified>
</cp:coreProperties>
</file>